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Golf developer preview. Evidence and binding review October 14, 2026. This conceptual cover illustration is not a system diagram. Audience: Golf for developers.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Golf connects Git, collaboration, executable evidence, optional proposals and protected previews.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 simulations use sample data and do not execute operations. In an owned Cloudflare deployment, private collaboration and execution require Access enrollment and a current repository grant. A passing test is not a publication permission.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quick start: https://docs.gitgolf.app/docs/installation/ . Current image internal paths retain native directory names; component and provider are Forgejo. Never routinely delete retained volumes.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quick start: https://docs.gitgolf.app/docs/installation/ . Current image internal paths retain native directory names; component and provider are Forgejo. Never routinely delete retained volumes.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guide: https://docs.gitgolf.app/docs/kubernetes/ . Chart 0.2.0 passed a fresh one-node k3d runtime proof on 2026-10-14: two API replicas, private Git and immutable source, cross-replica sessions/revocation, restart persistence, enforced network denials, external dependencies, identity refusal and retained claims. Extra API replicas do not make Forgejo/storage/database highly available. Multi-node failover, public ingress/TLS, CA rotation and full recovery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guide: https://docs.gitgolf.app/docs/kubernetes/ . Chart 0.2.0 passed a fresh one-node k3d runtime proof on 2026-10-14: two API replicas, private Git and immutable source, cross-replica sessions/revocation, restart persistence, enforced network denials, external dependencies, identity refusal and retained claims. Extra API replicas do not make Forgejo/storage/database highly available. Multi-node failover, public ingress/TLS, CA rotation and full recovery remain open.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the Static Assets router. Marketing/docs are independent static Workers assets. Engineering inspection on October 14 recorded version 44 at 100% traffic; this is dated evidence, not a public hosted demo. All service bindings and consumer evidence are separate.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the Static Assets router. Marketing/docs are independent static Workers assets. Engineering inspection on October 14 recorded version 44 at 100% traffic; this is dated evidence, not a public hosted demo. All service bindings and consumer evidence are separate.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served by the authenticated Static Assets router. Marketing and docs are independent static Workers deployments. Artifacts is canonical Git on this track; no Forgejo origin is required.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control plane is native to Cloudflare.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DLQ is deployed/configured but a real exhausted delivery is not exercised on retained installation. Native workflow compatibility is bounded to approved profiles; jobs cannot use arbitrary actions or Internet access.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DLQ is deployed/configured but a real exhausted delivery is not exercised on retained installation. Native workflow compatibility is bounded to approved profiles; jobs cannot use arbitrary actions or Internet access.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release/attachment consumer slices have local evidence and bounded 256 KiB file limits; full hosted acceptance is separate. Managed registry provider tokens are brokered, while Golf enforces repository/job authority. Broader scanning/trust/retention policy remains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release/attachment consumer slices have local evidence and bounded 256 KiB file limits; full hosted acceptance is separate. Managed registry provider tokens are brokered, while Golf enforces repository/job authority. Broader scanning/trust/retention policy remains open.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Retained Clef advice and a GLM 5.3 Flash proposal succeeded. The engineering proposal profile edits calc.py only. Rate/spend enforcement is configured, not exercised; no account-wide billing cap is implied.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Retained Clef advice and a GLM 5.3 Flash proposal succeeded. The engineering proposal profile edits calc.py only. Rate/spend enforcement is configured, not exercised; no account-wide billing cap is implied.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 Run is bound in the reviewed engineering deployment but no retained ready captures existed at review. Historical disposable proof produced a real PNG. App cookies/WebSockets, arbitrary builds/bindings and production promotion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 Run is bound in the reviewed engineering deployment but no retained ready captures existed at review. Historical disposable proof produced a real PNG. App cookies/WebSockets, arbitrary builds/bindings and production promotion remain open.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 or Access administration does not override repository authority. Exact-text masking does not detect transformed secrets. Changing preview policy does not yet revoke all existing nonconforming previews.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 or Access administration does not override repository authority. Exact-text masking does not detect transformed secrets. Changing preview policy does not yet revoke all existing nonconforming previews.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Email acceptance is not inbox delivery. Bounces/complaints/replies and unsubscribe lifecycle remain open. Receivers should deduplicate; an already accepted outbound effect cannot be recalled.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Email acceptance is not inbox delivery. Bounces/complaints/replies and unsubscribe lifecycle remain open. Receivers should deduplicate; an already accepted outbound effect cannot be recalled. See the visual field guide for the editable source.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Read-only inspection confirmed active Worker version 44 serving 100% at review. Provider observability enabled; logpush disabled. Cron cause is unresolved; maintenance success came through the alarm fallback.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git fetch showed the expected commit parents/tree; git fsck --strict passed. A merge does not automatically trigger all CI or deploy production.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in development per the product owner. No Vectorize binding or accepted semantic-search path was found in the reviewed engineering deployment. AI Search is not implied.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Dated engineering proofs cover selected Git, test, proposal and protected-preview paths. Production readiness still needs testing.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deployment instructions and current capability limits are in the documentation. Private source checkout requires repository access. Product provisioning creates real account resources and costs. Links: https://gitgolf.app/try and https://docs.gitgolf.app/docs/getting-started/.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sv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sv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platform-cover.png">    </p:cNvPr>
          <p:cNvPicPr>
            <a:picLocks noChangeAspect="1"/>
          </p:cNvPicPr>
          <p:nvPr/>
        </p:nvPicPr>
        <p:blipFill>
          <a:blip r:embed="rId1"/>
          <a:srcRect l="0" r="0" t="21875" b="21875"/>
          <a:stretch/>
        </p:blipFill>
        <p:spPr>
          <a:xfrm>
            <a:off x="0" y="0"/>
            <a:ext cx="12192000" cy="6858000"/>
          </a:xfrm>
          <a:prstGeom prst="rect">
            <a:avLst/>
          </a:prstGeom>
        </p:spPr>
      </p:pic>
      <p:pic>
        <p:nvPicPr>
          <p:cNvPr id="3" name="Image 1" descr="/home/mj/mjcode/golf-all/golf-website/public/golf-wordmark.sv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8640" y="219456"/>
            <a:ext cx="1280160" cy="457200"/>
          </a:xfrm>
          <a:prstGeom prst="rect">
            <a:avLst/>
          </a:prstGeom>
        </p:spPr>
      </p:pic>
      <p:sp>
        <p:nvSpPr>
          <p:cNvPr id="4"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GOLF / GOLF FOR DEVELOPERS</a:t>
            </a:r>
            <a:endParaRPr lang="en-US" sz="1000" dirty="0"/>
          </a:p>
        </p:txBody>
      </p:sp>
      <p:sp>
        <p:nvSpPr>
          <p:cNvPr id="5" name="Text 1"/>
          <p:cNvSpPr/>
          <p:nvPr/>
        </p:nvSpPr>
        <p:spPr>
          <a:xfrm>
            <a:off x="548640" y="1554480"/>
            <a:ext cx="6858000" cy="2103120"/>
          </a:xfrm>
          <a:prstGeom prst="rect">
            <a:avLst/>
          </a:prstGeom>
          <a:noFill/>
          <a:ln/>
        </p:spPr>
        <p:txBody>
          <a:bodyPr wrap="square" lIns="0" tIns="0" rIns="0" bIns="0" rtlCol="0" anchor="ctr">
            <a:normAutofit/>
          </a:bodyPr>
          <a:lstStyle/>
          <a:p>
            <a:pPr indent="0" marL="0">
              <a:buNone/>
            </a:pPr>
            <a:r>
              <a:rPr lang="en-US" sz="5600" b="1" dirty="0">
                <a:solidFill>
                  <a:srgbClr val="F2F2EE"/>
                </a:solidFill>
                <a:latin typeface="Archivo" pitchFamily="34" charset="0"/>
                <a:ea typeface="Archivo" pitchFamily="34" charset="-122"/>
                <a:cs typeface="Archivo" pitchFamily="34" charset="-120"/>
              </a:rPr>
              <a:t>Your code. Your next move.</a:t>
            </a:r>
            <a:endParaRPr lang="en-US" sz="5600" dirty="0"/>
          </a:p>
        </p:txBody>
      </p:sp>
      <p:sp>
        <p:nvSpPr>
          <p:cNvPr id="6" name="Text 2"/>
          <p:cNvSpPr/>
          <p:nvPr/>
        </p:nvSpPr>
        <p:spPr>
          <a:xfrm>
            <a:off x="548640" y="3749040"/>
            <a:ext cx="658368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 practical source-to-preview workflow.</a:t>
            </a:r>
            <a:endParaRPr lang="en-US" sz="1600" dirty="0"/>
          </a:p>
        </p:txBody>
      </p:sp>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 / 28</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THE PRODUCT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From source to software.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Golf connects Git, collaboration, executable evidence, optional proposals and protected previews.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Source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Repositories, history, issues, PRs and human review.</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Evidence</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Approved exact-source tests, reports and proposals.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Delivery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Protected static and bounded Worker app previews.</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 / 28</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THE DAILY LOOP</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Code. Check. Review. Preview.</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Follow one exact change through the workspace.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01 / Source</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Select the repository, branch and exact commit.</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02 / Change</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Open an issue or same-repository PR and request review.</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03 / Check</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Run an authorized profile and inspect the terminal report.</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04 / Preview</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Publish an allowed protected preview and inspect the result.</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 / 28</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DOCKER</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Docker: the portable Golf stack.</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Run a complete developer core on your machine or owned Docker infrastructure.</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runs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Golf React/Go, Forgejo and independent PostgreSQL databases/roles. Private configuration and persistent volumes survive ordinary restarts.</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to start</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Initialize private environment files, start Compose, check /readyz, then enroll a mapped Golf account. Optional Docker workers, agents and object storage require their own setup.</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you own</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Image/version choices, HTTPS beyond loopback, secrets, data volumes and coordinated recovery. No Cloudflare or AI account is needed for core work.</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4 / 28</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DOCKER</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Docker: what runs, what persists.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The portable core uses Forgejo and PostgreSQL. Execution workers are allocated separately.</a:t>
            </a:r>
            <a:endParaRPr lang="en-US" sz="1600" dirty="0"/>
          </a:p>
        </p:txBody>
      </p:sp>
      <p:pic>
        <p:nvPicPr>
          <p:cNvPr id="6" name="Image 1" descr="/tmp/golf-decks-IpuXfW/golf-docker-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5 / 28</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KUBERNETES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Kubernetes: deploy Golf deliberately.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Golf’s Helm chart packages the portable core and makes its operating boundaries explicit.</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the chart supplies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Golf replicas, one Forgejo writer, optional PostgreSQL, resources/probes, retained claims, non-root isolation and default-deny policies.</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it is hardened</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Upgrade identity/endpoint fences, API hostname spread and multi-replica disruption budget, graceful drain, private database CA mounts and explicit DNS/egress peers.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you supply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Built image, existing credential/certificate Secrets, enforcing CNI, storage, ingress/TLS/DNS and a tested recovery procedure. Runners and agent services remain separate.</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6 / 28</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KUBERNETES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Kubernetes: placement and ownership.</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API replicas share one forge writer and retained storage. More replicas alone do not establish HA.</a:t>
            </a:r>
            <a:endParaRPr lang="en-US" sz="1600" dirty="0"/>
          </a:p>
        </p:txBody>
      </p:sp>
      <p:pic>
        <p:nvPicPr>
          <p:cNvPr id="6" name="Image 1" descr="/tmp/golf-decks-IpuXfW/golf-kubernetes-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7 / 28</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NATIVE CLOUDFLARE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Cloudflare: a native hosted control plane.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Artifacts, D1 and Workers replace origin-backed forge infrastructure on this track.</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runs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Shared UI/Connect services in Workers; Artifacts canonical Git; D1 collaboration/policy; SQLite Durable Objects coordinating reads and execution.</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the workflow grows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Queues, Workflows and Containers produce evidence. Private R2, managed registry and protected Worker apps retain outputs. Optional AI, browser snapshots, email and operations add focused consumers.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to deploy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Alchemy or the native cf recipe provisions owned resources under the selected account, Access identity, domains, images and permissions. Verify actual schema, grants, readback and cleanup.</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8 / 28</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CLOUDFLARE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Cloudflare: where each part lives.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Workers own the application, Artifacts owns Git, and D1 owns collaboration state.</a:t>
            </a:r>
            <a:endParaRPr lang="en-US" sz="1600" dirty="0"/>
          </a:p>
        </p:txBody>
      </p:sp>
      <p:pic>
        <p:nvPicPr>
          <p:cNvPr id="6" name="Image 1" descr="/tmp/golf-decks-IpuXfW/golf-cloudflare-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9 / 28</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NATIVE ARCHITECTURE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platform built from managed primitives.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Each service has a specific role. Golf retains current authorization.</a:t>
            </a:r>
            <a:endParaRPr lang="en-US" sz="1600" dirty="0"/>
          </a:p>
        </p:txBody>
      </p:sp>
      <p:pic>
        <p:nvPicPr>
          <p:cNvPr id="6" name="Image 1" descr="/tmp/golf-decks-IpuXfW/golf-cloudflare-overview.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10 / 28</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SOURCE + COLLABORATION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Canonical Git. Explicit authority.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The control plane is native to Cloudflare.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Shared React UI, generated Connect APIs, Git brokerage and trusted service entrypoints.</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Artifacts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Canonical Git objects and refs, source/history and independent proposal forks.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D1</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Accounts, repository grants, collaboration, policy, operation receipts and job records.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Durable Objects</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Workspace and RepositoryReads coordination; PRTestTask and PRAgentTask execution authority.</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11 / 28</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EXECUTABLE EVIDENCE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Durable admission. Bounded compute.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Run a selected exact-source profile and retain what actually happened.</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Queues + dead-letter queue</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Buffer evidence admission; optional DLQ retains exhausted messages for deliberate recovery.</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Workflows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Retain staged orchestration and outcomes; never grant repository authority.</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Containers</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Approved images execute checks and proposals with bounded source and network access.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Sandbox SDK file helpers</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File staging inside raw Containers. A separate general Sandbox runtime is not implied.</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12 / 28</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EXECUTABLE EVIDENCE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Follow one exact-source check.</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From authorized admission to retained private evidence.</a:t>
            </a:r>
            <a:endParaRPr lang="en-US" sz="1600" dirty="0"/>
          </a:p>
        </p:txBody>
      </p:sp>
      <p:pic>
        <p:nvPicPr>
          <p:cNvPr id="6" name="Image 1" descr="/tmp/golf-decks-IpuXfW/golf-execution-pipelin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13 / 28</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STORAGE + DISTRIBUTION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Keep the source. Keep the proof.</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Use different storage for different responsibilities.</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Artifacts</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Git history and proposal forks, with current reader/writer checks.</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Private R2</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Reports, agent context, preview bundles, release assets and discussion attachments.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Managed image registry</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Approved execution images and CI publication on registry.cloudflare.com; Golf retains digest receipts.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Secrets Store</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Broker authority, signing material and encryption keys; never browser-held provider secrets.</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14 / 28</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STORAGE + DISTRIBUTION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Source, state and outputs.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Give each kind of data the right home.</a:t>
            </a:r>
            <a:endParaRPr lang="en-US" sz="1600" dirty="0"/>
          </a:p>
        </p:txBody>
      </p:sp>
      <p:pic>
        <p:nvPicPr>
          <p:cNvPr id="6" name="Image 1" descr="/tmp/golf-decks-IpuXfW/golf-source-storag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15 / 28</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WORKERS AI + AI GATEWAY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Advice and proposals have different jobs.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Optional inference serves a specific workflow.</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Clef advice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Metadata-only PR reasoning through Workers AI. Advisory evidence; no approval or merge authority.</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GLM 5.3 Flash proposals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Maintained harness in an independent Artifacts fork. Approved file changes, tests and private reports.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AI Gateway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Authenticated inference; logs and cache disabled. Configured 60/min and $5/day limits.</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16 / 28</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WORKERS AI + AI GATEWAY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Two AI paths. Explicit authority.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Clef advice and separately tested proposals serve different jobs.</a:t>
            </a:r>
            <a:endParaRPr lang="en-US" sz="1600" dirty="0"/>
          </a:p>
        </p:txBody>
      </p:sp>
      <p:pic>
        <p:nvPicPr>
          <p:cNvPr id="6" name="Image 1" descr="/tmp/golf-decks-IpuXfW/golf-ai-proposal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17 / 28</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PROTECTED DELIVERY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Review a running change.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Temporary, source-bound previews keep production separate.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Preview Worker + R2</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Broker the exact static bundle with current reader checks and expiry.</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 for Platforms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Dispatch approved modules with private per-preview D1/R2 and signing material.</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Outbound Worker</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Enforce the managed app egress policy instead of handing apps unrestricted Internet access.</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Browser Run</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Optional script-free static HTML snapshots. Full interactive application QA remains open.</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18 / 28</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PROTECTED DELIVERY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The preview has its own boundary.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Protect readers and isolate the application’s data and network access.</a:t>
            </a:r>
            <a:endParaRPr lang="en-US" sz="1600" dirty="0"/>
          </a:p>
        </p:txBody>
      </p:sp>
      <p:pic>
        <p:nvPicPr>
          <p:cNvPr id="6" name="Image 1" descr="/tmp/golf-decks-IpuXfW/golf-protected-preview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19 / 28</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IDENTITY + DOMAINS + POLICY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Identity is the start of permission.</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Access, Golf authority and deployment policy work together.</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Access / Zero Trust</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Separate human OTP and machine service admission; Golf requires an enrolled account and current grants.</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DNS, custom domains + TLS</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Owned-zone control/preview hostnames and email sender records. Protection covers approved endpoints.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Secrets + environment policy</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Encrypt repository values; approve exact-commit PR workflow release. Restrict preview branch, lifetime and concurrency.</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 rate limiting</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Approximate anonymous read/clone throttling by network and location. Errors fail open; not a global quota.</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20 / 28</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IDENTITY + DOMAINS + POLICY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From identity to permission.</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Release secrets only to the approved exact-commit workflow.</a:t>
            </a:r>
            <a:endParaRPr lang="en-US" sz="1600" dirty="0"/>
          </a:p>
        </p:txBody>
      </p:sp>
      <p:pic>
        <p:nvPicPr>
          <p:cNvPr id="6" name="Image 1" descr="/tmp/golf-decks-IpuXfW/golf-identity-secret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21 / 28</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EMAIL + WEBHOOKS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Keep people connected to the work.</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Real messages retain consent, current access and delivery observations.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Email Service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Own-address subscriptions and consent; sender subdomain and DNS onboarding. Retained provider acceptance is recorded.</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Signed webhooks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Encrypted subscriptions, approved origins and stable event identity. A retained Slack test delivery was accepted.</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D1 outboxes</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Maintenance and bounded retries carry notification delivery. These consumers do not use the evidence queue.</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22 / 28</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EMAIL + WEBHOOKS / THE FLOW</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Keep the operating loop visible.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Separate accepted notifications from maintenance and collection health.</a:t>
            </a:r>
            <a:endParaRPr lang="en-US" sz="1600" dirty="0"/>
          </a:p>
        </p:txBody>
      </p:sp>
      <p:pic>
        <p:nvPicPr>
          <p:cNvPr id="6" name="Image 1" descr="/tmp/golf-decks-IpuXfW/golf-notifications-operations.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23 / 28</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OPERATIONS + DEPLOYMENT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Know what is running. Know what failed.</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Infrastructure definitions and actual outcomes are separate evidence.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Analytics Engine</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Bound optional evidence metrics; hosted ingestion/readback is not yet verified.</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Workers analytics + observability</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Separate read-only analytics token and enabled provider observations; analytics collection has recorded failures.</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Cron + Durable Object alarms</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Cron schedule is configured but delivery is failing on this account. Workspace alarms have completed maintenance.</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Alchemy + native cf CLI</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Owned resource provisioning, additive schema migration, token renewal, readback and cleanup.</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24 / 28</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CURRENT MERGE BOUNDARY</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bounded merge you can inspect.</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Native standard merge has passed hosted Git checks.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Supported first slice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Same-repository merge commit when the base is already an ancestor of head; verified ref/commit readback.</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Explicit refusals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Squash, diverged branches, forks, drafts and locked targets are refused.</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Still to qualify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Complete trusted protected publication, broad merge semantics and general production promotion.</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25 / 28</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IN DEVELOPMENT / VECTORIZE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Search beyond exact matches.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Semantic code and issue search is being added.</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Workers AI embeddings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Create semantic representations from approved source content.</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Vectorize</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Index and query those representations to find related code and issues.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Current reader access</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Filter results by live repository authority and propagate deletion/revocation.</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26 / 28</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CURRENT QUALIFICATION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developer preview with real evidence.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Dated engineering proofs cover selected Git, test, proposal and protected-preview paths. Production readiness still needs testing.</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Demonstrated</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Hosted Git, collaboration, approved tests, Clef advice, scoped proposals, protected previews, email acceptance and secret-to-step delivery.</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Incomplete or degraded</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Cron delivery and analytics collection; Analytics Engine ingest; retained screenshots; broader role/load/cleanup matrices.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Next acceptance</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Full parity, protected merge, production CD, native/Forgejo recovery, tenant onboarding and scale. Vectorize search is in development.</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27 / 28</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YOUR NEXT MOVE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Try Golf for yourself.</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Start with a browser simulation, then install Golf to evaluate real workflows.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Browser simulations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gitgolf.app/demo: explore local and Cloudflare interfaces with sample data. No backend or live execution.</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Choose your deployment</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Docker Compose or Golf’s Helm chart for portable hosting. Use the native Alchemy recipe in your own Cloudflare account.</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Evaluate real work</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Enroll a user and grant repository access on your installation. Check an exact commit and inspect its report. docs.gitgolf.app</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28 / 28</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chiv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Golf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Golf for developers</dc:title>
  <dc:subject>A practical source-to-preview workflow.</dc:subject>
  <dc:creator>Golf</dc:creator>
  <cp:lastModifiedBy>Golf</cp:lastModifiedBy>
  <cp:revision>1</cp:revision>
  <dcterms:created xsi:type="dcterms:W3CDTF">2026-10-14T08:53:25Z</dcterms:created>
  <dcterms:modified xsi:type="dcterms:W3CDTF">2026-10-14T08:53:25Z</dcterms:modified>
</cp:coreProperties>
</file>